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6" r:id="rId2"/>
    <p:sldId id="313" r:id="rId3"/>
    <p:sldId id="314" r:id="rId4"/>
    <p:sldId id="403" r:id="rId5"/>
    <p:sldId id="323" r:id="rId6"/>
    <p:sldId id="560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  <p:sldId id="562" r:id="rId20"/>
    <p:sldId id="563" r:id="rId21"/>
    <p:sldId id="564" r:id="rId22"/>
    <p:sldId id="565" r:id="rId23"/>
    <p:sldId id="566" r:id="rId24"/>
    <p:sldId id="567" r:id="rId25"/>
    <p:sldId id="568" r:id="rId26"/>
    <p:sldId id="569" r:id="rId27"/>
    <p:sldId id="570" r:id="rId28"/>
    <p:sldId id="274" r:id="rId29"/>
    <p:sldId id="298" r:id="rId30"/>
    <p:sldId id="29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712" autoAdjust="0"/>
  </p:normalViewPr>
  <p:slideViewPr>
    <p:cSldViewPr>
      <p:cViewPr varScale="1">
        <p:scale>
          <a:sx n="119" d="100"/>
          <a:sy n="119" d="100"/>
        </p:scale>
        <p:origin x="96" y="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6B81FCC9-EF7B-48B6-89E6-C3408D281F12}"/>
  </pc:docChgLst>
  <pc:docChgLst>
    <pc:chgData name="Wittman, Barry" userId="bff186cd-6ce8-41ba-8e8c-e85cdef216de" providerId="ADAL" clId="{447E4D7F-7175-4513-A00E-AC78B03E1A58}"/>
    <pc:docChg chg="addSld delSld modSld sldOrd">
      <pc:chgData name="Wittman, Barry" userId="bff186cd-6ce8-41ba-8e8c-e85cdef216de" providerId="ADAL" clId="{447E4D7F-7175-4513-A00E-AC78B03E1A58}" dt="2026-10-01T17:56:52.425" v="231" actId="20577"/>
      <pc:docMkLst>
        <pc:docMk/>
      </pc:docMkLst>
      <pc:sldChg chg="modSp">
        <pc:chgData name="Wittman, Barry" userId="bff186cd-6ce8-41ba-8e8c-e85cdef216de" providerId="ADAL" clId="{447E4D7F-7175-4513-A00E-AC78B03E1A58}" dt="2026-10-01T17:50:44.954" v="7" actId="20577"/>
        <pc:sldMkLst>
          <pc:docMk/>
          <pc:sldMk cId="0" sldId="256"/>
        </pc:sldMkLst>
        <pc:spChg chg="mod">
          <ac:chgData name="Wittman, Barry" userId="bff186cd-6ce8-41ba-8e8c-e85cdef216de" providerId="ADAL" clId="{447E4D7F-7175-4513-A00E-AC78B03E1A58}" dt="2026-10-01T17:50:44.954" v="7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447E4D7F-7175-4513-A00E-AC78B03E1A58}" dt="2026-10-01T17:56:52.425" v="231" actId="20577"/>
        <pc:sldMkLst>
          <pc:docMk/>
          <pc:sldMk cId="0" sldId="297"/>
        </pc:sldMkLst>
        <pc:spChg chg="mod">
          <ac:chgData name="Wittman, Barry" userId="bff186cd-6ce8-41ba-8e8c-e85cdef216de" providerId="ADAL" clId="{447E4D7F-7175-4513-A00E-AC78B03E1A58}" dt="2026-10-01T17:56:52.425" v="231" actId="2057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447E4D7F-7175-4513-A00E-AC78B03E1A58}" dt="2026-10-01T17:56:04.882" v="151" actId="6549"/>
        <pc:sldMkLst>
          <pc:docMk/>
          <pc:sldMk cId="0" sldId="298"/>
        </pc:sldMkLst>
        <pc:spChg chg="mod">
          <ac:chgData name="Wittman, Barry" userId="bff186cd-6ce8-41ba-8e8c-e85cdef216de" providerId="ADAL" clId="{447E4D7F-7175-4513-A00E-AC78B03E1A58}" dt="2026-10-01T17:56:04.882" v="151" actId="6549"/>
          <ac:spMkLst>
            <pc:docMk/>
            <pc:sldMk cId="0" sldId="29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447E4D7F-7175-4513-A00E-AC78B03E1A58}" dt="2026-10-01T17:51:43.643" v="41" actId="20577"/>
        <pc:sldMkLst>
          <pc:docMk/>
          <pc:sldMk cId="0" sldId="313"/>
        </pc:sldMkLst>
        <pc:spChg chg="mod">
          <ac:chgData name="Wittman, Barry" userId="bff186cd-6ce8-41ba-8e8c-e85cdef216de" providerId="ADAL" clId="{447E4D7F-7175-4513-A00E-AC78B03E1A58}" dt="2026-10-01T17:51:43.643" v="41" actId="20577"/>
          <ac:spMkLst>
            <pc:docMk/>
            <pc:sldMk cId="0" sldId="313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447E4D7F-7175-4513-A00E-AC78B03E1A58}" dt="2026-10-01T17:52:07.153" v="59" actId="20577"/>
        <pc:sldMkLst>
          <pc:docMk/>
          <pc:sldMk cId="3687201430" sldId="403"/>
        </pc:sldMkLst>
        <pc:spChg chg="mod">
          <ac:chgData name="Wittman, Barry" userId="bff186cd-6ce8-41ba-8e8c-e85cdef216de" providerId="ADAL" clId="{447E4D7F-7175-4513-A00E-AC78B03E1A58}" dt="2026-10-01T17:52:07.153" v="59" actId="20577"/>
          <ac:spMkLst>
            <pc:docMk/>
            <pc:sldMk cId="3687201430" sldId="403"/>
            <ac:spMk id="2" creationId="{00000000-0000-0000-0000-000000000000}"/>
          </ac:spMkLst>
        </pc:spChg>
      </pc:sldChg>
      <pc:sldChg chg="modSp">
        <pc:chgData name="Wittman, Barry" userId="bff186cd-6ce8-41ba-8e8c-e85cdef216de" providerId="ADAL" clId="{447E4D7F-7175-4513-A00E-AC78B03E1A58}" dt="2026-10-01T17:54:49.019" v="148" actId="20577"/>
        <pc:sldMkLst>
          <pc:docMk/>
          <pc:sldMk cId="3006614089" sldId="549"/>
        </pc:sldMkLst>
        <pc:spChg chg="mod">
          <ac:chgData name="Wittman, Barry" userId="bff186cd-6ce8-41ba-8e8c-e85cdef216de" providerId="ADAL" clId="{447E4D7F-7175-4513-A00E-AC78B03E1A58}" dt="2026-10-01T17:54:49.019" v="148" actId="20577"/>
          <ac:spMkLst>
            <pc:docMk/>
            <pc:sldMk cId="3006614089" sldId="549"/>
            <ac:spMk id="3" creationId="{00000000-0000-0000-0000-000000000000}"/>
          </ac:spMkLst>
        </pc:spChg>
      </pc:sldChg>
      <pc:sldChg chg="modSp add ord">
        <pc:chgData name="Wittman, Barry" userId="bff186cd-6ce8-41ba-8e8c-e85cdef216de" providerId="ADAL" clId="{447E4D7F-7175-4513-A00E-AC78B03E1A58}" dt="2026-10-01T17:52:44.371" v="141" actId="20577"/>
        <pc:sldMkLst>
          <pc:docMk/>
          <pc:sldMk cId="1258799147" sldId="560"/>
        </pc:sldMkLst>
        <pc:spChg chg="mod">
          <ac:chgData name="Wittman, Barry" userId="bff186cd-6ce8-41ba-8e8c-e85cdef216de" providerId="ADAL" clId="{447E4D7F-7175-4513-A00E-AC78B03E1A58}" dt="2026-10-01T17:52:38.641" v="117" actId="20577"/>
          <ac:spMkLst>
            <pc:docMk/>
            <pc:sldMk cId="1258799147" sldId="560"/>
            <ac:spMk id="2" creationId="{105820E7-D160-40F4-B62C-C795D71CAF5B}"/>
          </ac:spMkLst>
        </pc:spChg>
        <pc:spChg chg="mod">
          <ac:chgData name="Wittman, Barry" userId="bff186cd-6ce8-41ba-8e8c-e85cdef216de" providerId="ADAL" clId="{447E4D7F-7175-4513-A00E-AC78B03E1A58}" dt="2026-10-01T17:52:44.371" v="141" actId="20577"/>
          <ac:spMkLst>
            <pc:docMk/>
            <pc:sldMk cId="1258799147" sldId="560"/>
            <ac:spMk id="3" creationId="{37C53178-AE8E-47D6-922E-1DE064D699A0}"/>
          </ac:spMkLst>
        </pc:spChg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0" sldId="561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1399230619" sldId="562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3085252543" sldId="563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762978022" sldId="564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4292002217" sldId="565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2019047495" sldId="566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787843718" sldId="567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3801929996" sldId="568"/>
        </pc:sldMkLst>
      </pc:sldChg>
      <pc:sldChg chg="add">
        <pc:chgData name="Wittman, Barry" userId="bff186cd-6ce8-41ba-8e8c-e85cdef216de" providerId="ADAL" clId="{447E4D7F-7175-4513-A00E-AC78B03E1A58}" dt="2026-10-01T17:54:22.720" v="142"/>
        <pc:sldMkLst>
          <pc:docMk/>
          <pc:sldMk cId="220837474" sldId="569"/>
        </pc:sldMkLst>
      </pc:sldChg>
      <pc:sldChg chg="modSp add ord">
        <pc:chgData name="Wittman, Barry" userId="bff186cd-6ce8-41ba-8e8c-e85cdef216de" providerId="ADAL" clId="{447E4D7F-7175-4513-A00E-AC78B03E1A58}" dt="2026-10-01T17:56:31.376" v="184" actId="20577"/>
        <pc:sldMkLst>
          <pc:docMk/>
          <pc:sldMk cId="553115629" sldId="570"/>
        </pc:sldMkLst>
        <pc:spChg chg="mod">
          <ac:chgData name="Wittman, Barry" userId="bff186cd-6ce8-41ba-8e8c-e85cdef216de" providerId="ADAL" clId="{447E4D7F-7175-4513-A00E-AC78B03E1A58}" dt="2026-10-01T17:56:31.376" v="184" actId="20577"/>
          <ac:spMkLst>
            <pc:docMk/>
            <pc:sldMk cId="553115629" sldId="570"/>
            <ac:spMk id="2" creationId="{587B385A-7175-4D70-963F-6D7C09408EAC}"/>
          </ac:spMkLst>
        </pc:spChg>
      </pc:sldChg>
      <pc:sldChg chg="del">
        <pc:chgData name="Wittman, Barry" userId="bff186cd-6ce8-41ba-8e8c-e85cdef216de" providerId="ADAL" clId="{447E4D7F-7175-4513-A00E-AC78B03E1A58}" dt="2026-10-01T17:52:00.325" v="42" actId="2696"/>
        <pc:sldMkLst>
          <pc:docMk/>
          <pc:sldMk cId="314977106" sldId="575"/>
        </pc:sldMkLst>
      </pc:sldChg>
      <pc:sldChg chg="add del">
        <pc:chgData name="Wittman, Barry" userId="bff186cd-6ce8-41ba-8e8c-e85cdef216de" providerId="ADAL" clId="{447E4D7F-7175-4513-A00E-AC78B03E1A58}" dt="2026-10-01T17:56:12.432" v="155" actId="2696"/>
        <pc:sldMkLst>
          <pc:docMk/>
          <pc:sldMk cId="2364815014" sldId="579"/>
        </pc:sldMkLst>
      </pc:sldChg>
      <pc:sldChg chg="add del">
        <pc:chgData name="Wittman, Barry" userId="bff186cd-6ce8-41ba-8e8c-e85cdef216de" providerId="ADAL" clId="{447E4D7F-7175-4513-A00E-AC78B03E1A58}" dt="2026-10-01T17:56:12.591" v="156" actId="2696"/>
        <pc:sldMkLst>
          <pc:docMk/>
          <pc:sldMk cId="1096313841" sldId="581"/>
        </pc:sldMkLst>
      </pc:sldChg>
      <pc:sldChg chg="del">
        <pc:chgData name="Wittman, Barry" userId="bff186cd-6ce8-41ba-8e8c-e85cdef216de" providerId="ADAL" clId="{447E4D7F-7175-4513-A00E-AC78B03E1A58}" dt="2026-10-01T17:52:00.559" v="43" actId="2696"/>
        <pc:sldMkLst>
          <pc:docMk/>
          <pc:sldMk cId="2705904981" sldId="581"/>
        </pc:sldMkLst>
      </pc:sldChg>
      <pc:sldChg chg="del">
        <pc:chgData name="Wittman, Barry" userId="bff186cd-6ce8-41ba-8e8c-e85cdef216de" providerId="ADAL" clId="{447E4D7F-7175-4513-A00E-AC78B03E1A58}" dt="2026-10-01T17:52:00.778" v="44" actId="2696"/>
        <pc:sldMkLst>
          <pc:docMk/>
          <pc:sldMk cId="2918006931" sldId="582"/>
        </pc:sldMkLst>
      </pc:sldChg>
      <pc:sldChg chg="add del">
        <pc:chgData name="Wittman, Barry" userId="bff186cd-6ce8-41ba-8e8c-e85cdef216de" providerId="ADAL" clId="{447E4D7F-7175-4513-A00E-AC78B03E1A58}" dt="2026-10-01T17:56:12.662" v="157" actId="2696"/>
        <pc:sldMkLst>
          <pc:docMk/>
          <pc:sldMk cId="3417043579" sldId="582"/>
        </pc:sldMkLst>
      </pc:sldChg>
      <pc:sldChg chg="del">
        <pc:chgData name="Wittman, Barry" userId="bff186cd-6ce8-41ba-8e8c-e85cdef216de" providerId="ADAL" clId="{447E4D7F-7175-4513-A00E-AC78B03E1A58}" dt="2026-10-01T17:52:00.921" v="45" actId="2696"/>
        <pc:sldMkLst>
          <pc:docMk/>
          <pc:sldMk cId="4227553526" sldId="583"/>
        </pc:sldMkLst>
      </pc:sldChg>
      <pc:sldChg chg="del">
        <pc:chgData name="Wittman, Barry" userId="bff186cd-6ce8-41ba-8e8c-e85cdef216de" providerId="ADAL" clId="{447E4D7F-7175-4513-A00E-AC78B03E1A58}" dt="2026-10-01T17:52:01.093" v="46" actId="2696"/>
        <pc:sldMkLst>
          <pc:docMk/>
          <pc:sldMk cId="4169730451" sldId="584"/>
        </pc:sldMkLst>
      </pc:sldChg>
      <pc:sldChg chg="del">
        <pc:chgData name="Wittman, Barry" userId="bff186cd-6ce8-41ba-8e8c-e85cdef216de" providerId="ADAL" clId="{447E4D7F-7175-4513-A00E-AC78B03E1A58}" dt="2026-10-01T17:52:01.312" v="47" actId="2696"/>
        <pc:sldMkLst>
          <pc:docMk/>
          <pc:sldMk cId="1553930035" sldId="585"/>
        </pc:sldMkLst>
      </pc:sldChg>
      <pc:sldChg chg="add del">
        <pc:chgData name="Wittman, Barry" userId="bff186cd-6ce8-41ba-8e8c-e85cdef216de" providerId="ADAL" clId="{447E4D7F-7175-4513-A00E-AC78B03E1A58}" dt="2026-10-01T17:56:12.119" v="153" actId="2696"/>
        <pc:sldMkLst>
          <pc:docMk/>
          <pc:sldMk cId="156354703" sldId="586"/>
        </pc:sldMkLst>
      </pc:sldChg>
      <pc:sldChg chg="del">
        <pc:chgData name="Wittman, Barry" userId="bff186cd-6ce8-41ba-8e8c-e85cdef216de" providerId="ADAL" clId="{447E4D7F-7175-4513-A00E-AC78B03E1A58}" dt="2026-10-01T17:52:01.515" v="48" actId="2696"/>
        <pc:sldMkLst>
          <pc:docMk/>
          <pc:sldMk cId="2903627948" sldId="586"/>
        </pc:sldMkLst>
      </pc:sldChg>
      <pc:sldChg chg="add del">
        <pc:chgData name="Wittman, Barry" userId="bff186cd-6ce8-41ba-8e8c-e85cdef216de" providerId="ADAL" clId="{447E4D7F-7175-4513-A00E-AC78B03E1A58}" dt="2026-10-01T17:56:12.244" v="154" actId="2696"/>
        <pc:sldMkLst>
          <pc:docMk/>
          <pc:sldMk cId="613900677" sldId="587"/>
        </pc:sldMkLst>
      </pc:sldChg>
      <pc:sldChg chg="del">
        <pc:chgData name="Wittman, Barry" userId="bff186cd-6ce8-41ba-8e8c-e85cdef216de" providerId="ADAL" clId="{447E4D7F-7175-4513-A00E-AC78B03E1A58}" dt="2026-10-01T17:52:01.655" v="49" actId="2696"/>
        <pc:sldMkLst>
          <pc:docMk/>
          <pc:sldMk cId="1855658265" sldId="587"/>
        </pc:sldMkLst>
      </pc:sldChg>
      <pc:sldChg chg="del">
        <pc:chgData name="Wittman, Barry" userId="bff186cd-6ce8-41ba-8e8c-e85cdef216de" providerId="ADAL" clId="{447E4D7F-7175-4513-A00E-AC78B03E1A58}" dt="2026-10-01T17:52:01.702" v="50" actId="2696"/>
        <pc:sldMkLst>
          <pc:docMk/>
          <pc:sldMk cId="2490424249" sldId="588"/>
        </pc:sldMkLst>
      </pc:sldChg>
      <pc:sldChg chg="add del">
        <pc:chgData name="Wittman, Barry" userId="bff186cd-6ce8-41ba-8e8c-e85cdef216de" providerId="ADAL" clId="{447E4D7F-7175-4513-A00E-AC78B03E1A58}" dt="2026-10-01T17:56:12.760" v="158" actId="2696"/>
        <pc:sldMkLst>
          <pc:docMk/>
          <pc:sldMk cId="3350657189" sldId="588"/>
        </pc:sldMkLst>
      </pc:sldChg>
      <pc:sldChg chg="del">
        <pc:chgData name="Wittman, Barry" userId="bff186cd-6ce8-41ba-8e8c-e85cdef216de" providerId="ADAL" clId="{447E4D7F-7175-4513-A00E-AC78B03E1A58}" dt="2026-10-01T17:52:01.826" v="51" actId="2696"/>
        <pc:sldMkLst>
          <pc:docMk/>
          <pc:sldMk cId="1487185359" sldId="589"/>
        </pc:sldMkLst>
      </pc:sldChg>
      <pc:sldChg chg="add del">
        <pc:chgData name="Wittman, Barry" userId="bff186cd-6ce8-41ba-8e8c-e85cdef216de" providerId="ADAL" clId="{447E4D7F-7175-4513-A00E-AC78B03E1A58}" dt="2026-10-01T17:56:12.760" v="159" actId="2696"/>
        <pc:sldMkLst>
          <pc:docMk/>
          <pc:sldMk cId="2568846575" sldId="589"/>
        </pc:sldMkLst>
      </pc:sldChg>
      <pc:sldChg chg="del">
        <pc:chgData name="Wittman, Barry" userId="bff186cd-6ce8-41ba-8e8c-e85cdef216de" providerId="ADAL" clId="{447E4D7F-7175-4513-A00E-AC78B03E1A58}" dt="2026-10-01T17:52:01.992" v="52" actId="2696"/>
        <pc:sldMkLst>
          <pc:docMk/>
          <pc:sldMk cId="1491797829" sldId="590"/>
        </pc:sldMkLst>
      </pc:sldChg>
      <pc:sldChg chg="add del">
        <pc:chgData name="Wittman, Barry" userId="bff186cd-6ce8-41ba-8e8c-e85cdef216de" providerId="ADAL" clId="{447E4D7F-7175-4513-A00E-AC78B03E1A58}" dt="2026-10-01T17:56:12.911" v="160" actId="2696"/>
        <pc:sldMkLst>
          <pc:docMk/>
          <pc:sldMk cId="3181855988" sldId="590"/>
        </pc:sldMkLst>
      </pc:sldChg>
      <pc:sldChg chg="del">
        <pc:chgData name="Wittman, Barry" userId="bff186cd-6ce8-41ba-8e8c-e85cdef216de" providerId="ADAL" clId="{447E4D7F-7175-4513-A00E-AC78B03E1A58}" dt="2026-10-01T17:52:02.205" v="53" actId="2696"/>
        <pc:sldMkLst>
          <pc:docMk/>
          <pc:sldMk cId="2073740571" sldId="591"/>
        </pc:sldMkLst>
      </pc:sldChg>
      <pc:sldChg chg="add del">
        <pc:chgData name="Wittman, Barry" userId="bff186cd-6ce8-41ba-8e8c-e85cdef216de" providerId="ADAL" clId="{447E4D7F-7175-4513-A00E-AC78B03E1A58}" dt="2026-10-01T17:56:12.119" v="152" actId="2696"/>
        <pc:sldMkLst>
          <pc:docMk/>
          <pc:sldMk cId="2942610751" sldId="591"/>
        </pc:sldMkLst>
      </pc:sldChg>
      <pc:sldChg chg="del">
        <pc:chgData name="Wittman, Barry" userId="bff186cd-6ce8-41ba-8e8c-e85cdef216de" providerId="ADAL" clId="{447E4D7F-7175-4513-A00E-AC78B03E1A58}" dt="2026-10-01T17:52:02.602" v="54" actId="2696"/>
        <pc:sldMkLst>
          <pc:docMk/>
          <pc:sldMk cId="1722250294" sldId="592"/>
        </pc:sldMkLst>
      </pc:sldChg>
      <pc:sldChg chg="del">
        <pc:chgData name="Wittman, Barry" userId="bff186cd-6ce8-41ba-8e8c-e85cdef216de" providerId="ADAL" clId="{447E4D7F-7175-4513-A00E-AC78B03E1A58}" dt="2026-10-01T17:52:02.883" v="55" actId="2696"/>
        <pc:sldMkLst>
          <pc:docMk/>
          <pc:sldMk cId="3967149248" sldId="593"/>
        </pc:sldMkLst>
      </pc:sldChg>
      <pc:sldChg chg="del">
        <pc:chgData name="Wittman, Barry" userId="bff186cd-6ce8-41ba-8e8c-e85cdef216de" providerId="ADAL" clId="{447E4D7F-7175-4513-A00E-AC78B03E1A58}" dt="2026-10-01T17:52:03.238" v="56" actId="2696"/>
        <pc:sldMkLst>
          <pc:docMk/>
          <pc:sldMk cId="1819262880" sldId="594"/>
        </pc:sldMkLst>
      </pc:sldChg>
      <pc:sldChg chg="del">
        <pc:chgData name="Wittman, Barry" userId="bff186cd-6ce8-41ba-8e8c-e85cdef216de" providerId="ADAL" clId="{447E4D7F-7175-4513-A00E-AC78B03E1A58}" dt="2026-10-01T17:52:03.847" v="57" actId="2696"/>
        <pc:sldMkLst>
          <pc:docMk/>
          <pc:sldMk cId="3964778363" sldId="595"/>
        </pc:sldMkLst>
      </pc:sldChg>
      <pc:sldChg chg="del">
        <pc:chgData name="Wittman, Barry" userId="bff186cd-6ce8-41ba-8e8c-e85cdef216de" providerId="ADAL" clId="{447E4D7F-7175-4513-A00E-AC78B03E1A58}" dt="2026-10-01T17:52:04.197" v="58" actId="2696"/>
        <pc:sldMkLst>
          <pc:docMk/>
          <pc:sldMk cId="2649891427" sldId="596"/>
        </pc:sldMkLst>
      </pc:sldChg>
      <pc:sldChg chg="add del">
        <pc:chgData name="Wittman, Barry" userId="bff186cd-6ce8-41ba-8e8c-e85cdef216de" providerId="ADAL" clId="{447E4D7F-7175-4513-A00E-AC78B03E1A58}" dt="2026-10-01T17:56:12.911" v="161" actId="2696"/>
        <pc:sldMkLst>
          <pc:docMk/>
          <pc:sldMk cId="3240428973" sldId="635"/>
        </pc:sldMkLst>
      </pc:sldChg>
      <pc:sldChg chg="add del">
        <pc:chgData name="Wittman, Barry" userId="bff186cd-6ce8-41ba-8e8c-e85cdef216de" providerId="ADAL" clId="{447E4D7F-7175-4513-A00E-AC78B03E1A58}" dt="2026-10-01T17:56:13.059" v="162" actId="2696"/>
        <pc:sldMkLst>
          <pc:docMk/>
          <pc:sldMk cId="2581292120" sldId="636"/>
        </pc:sldMkLst>
      </pc:sldChg>
      <pc:sldChg chg="add del">
        <pc:chgData name="Wittman, Barry" userId="bff186cd-6ce8-41ba-8e8c-e85cdef216de" providerId="ADAL" clId="{447E4D7F-7175-4513-A00E-AC78B03E1A58}" dt="2026-10-01T17:56:13.240" v="163" actId="2696"/>
        <pc:sldMkLst>
          <pc:docMk/>
          <pc:sldMk cId="2884007461" sldId="637"/>
        </pc:sldMkLst>
      </pc:sldChg>
    </pc:docChg>
  </pc:docChgLst>
  <pc:docChgLst>
    <pc:chgData name="Wittman, Barry" userId="bff186cd-6ce8-41ba-8e8c-e85cdef216de" providerId="ADAL" clId="{07BCF96F-5A66-4F59-B598-C066D4CF353D}"/>
  </pc:docChgLst>
  <pc:docChgLst>
    <pc:chgData name="Wittman, Barry" userId="bff186cd-6ce8-41ba-8e8c-e85cdef216de" providerId="ADAL" clId="{62D27B2C-8304-4490-8D47-9853EB30F051}"/>
  </pc:docChgLst>
  <pc:docChgLst>
    <pc:chgData name="Wittman, Barry" userId="bff186cd-6ce8-41ba-8e8c-e85cdef216de" providerId="ADAL" clId="{370A74CF-A35E-40D6-9F3D-FBDB7DAC5183}"/>
    <pc:docChg chg="addSld delSld modSld">
      <pc:chgData name="Wittman, Barry" userId="bff186cd-6ce8-41ba-8e8c-e85cdef216de" providerId="ADAL" clId="{370A74CF-A35E-40D6-9F3D-FBDB7DAC5183}" dt="2026-10-01T17:58:20.295" v="2" actId="2696"/>
      <pc:docMkLst>
        <pc:docMk/>
      </pc:docMkLst>
      <pc:sldChg chg="add del">
        <pc:chgData name="Wittman, Barry" userId="bff186cd-6ce8-41ba-8e8c-e85cdef216de" providerId="ADAL" clId="{370A74CF-A35E-40D6-9F3D-FBDB7DAC5183}" dt="2026-10-01T17:58:11.888" v="1"/>
        <pc:sldMkLst>
          <pc:docMk/>
          <pc:sldMk cId="0" sldId="323"/>
        </pc:sldMkLst>
      </pc:sldChg>
      <pc:sldChg chg="del">
        <pc:chgData name="Wittman, Barry" userId="bff186cd-6ce8-41ba-8e8c-e85cdef216de" providerId="ADAL" clId="{370A74CF-A35E-40D6-9F3D-FBDB7DAC5183}" dt="2026-10-01T17:58:20.295" v="2" actId="2696"/>
        <pc:sldMkLst>
          <pc:docMk/>
          <pc:sldMk cId="0" sldId="561"/>
        </pc:sldMkLst>
      </pc:sldChg>
    </pc:docChg>
  </pc:docChgLst>
  <pc:docChgLst>
    <pc:chgData name="Wittman, Barry" userId="bff186cd-6ce8-41ba-8e8c-e85cdef216de" providerId="ADAL" clId="{08E5F746-5F08-44E1-B1C0-778848F953F5}"/>
  </pc:docChgLst>
  <pc:docChgLst>
    <pc:chgData name="Wittman, Barry" userId="bff186cd-6ce8-41ba-8e8c-e85cdef216de" providerId="ADAL" clId="{9A9F1373-88D9-4977-B7C6-D1F482155040}"/>
  </pc:docChgLst>
  <pc:docChgLst>
    <pc:chgData name="Wittman, Barry" userId="bff186cd-6ce8-41ba-8e8c-e85cdef216de" providerId="ADAL" clId="{2448C1A6-9CB1-46F6-8BD4-46E1D129AF2D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 2230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7 - Friday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definitions</a:t>
            </a:r>
          </a:p>
          <a:p>
            <a:r>
              <a:rPr lang="en-US" dirty="0"/>
              <a:t>Set properties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0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</a:t>
            </a:r>
            <a:r>
              <a:rPr lang="en-US" dirty="0" err="1"/>
              <a:t>warmup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/>
          </a:bodyPr>
          <a:lstStyle/>
          <a:p>
            <a:r>
              <a:rPr lang="en-US" dirty="0"/>
              <a:t>You have 15 bags</a:t>
            </a:r>
          </a:p>
          <a:p>
            <a:r>
              <a:rPr lang="en-US" dirty="0"/>
              <a:t>How many marbles do you need so that you can have a different number of marbles in each bag?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820E7-D160-40F4-B62C-C795D71CA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Disproofs</a:t>
            </a:r>
            <a:r>
              <a:rPr lang="en-US" dirty="0"/>
              <a:t>, Algebraic Proofs, and Russell's Paradox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53178-AE8E-47D6-922E-1DE064D69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Three-sentence summary</a:t>
            </a:r>
          </a:p>
        </p:txBody>
      </p:sp>
    </p:spTree>
    <p:extLst>
      <p:ext uri="{BB962C8B-B14F-4D97-AF65-F5344CB8AC3E}">
        <p14:creationId xmlns:p14="http://schemas.microsoft.com/office/powerpoint/2010/main" val="125879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Disproofs</a:t>
            </a:r>
            <a:r>
              <a:rPr lang="en-US" dirty="0"/>
              <a:t> and Algebraic Proofs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8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Disproving a set property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Like any disproof for a universal statement, you must find a counterexample to disprove a set property</a:t>
            </a:r>
          </a:p>
          <a:p>
            <a:r>
              <a:rPr lang="en-US" dirty="0"/>
              <a:t>For set properties, the counterexample must give a specific example of sets for each set in the claim</a:t>
            </a:r>
          </a:p>
        </p:txBody>
      </p:sp>
    </p:spTree>
    <p:extLst>
      <p:ext uri="{BB962C8B-B14F-4D97-AF65-F5344CB8AC3E}">
        <p14:creationId xmlns:p14="http://schemas.microsoft.com/office/powerpoint/2010/main" val="300661408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Counterexample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Claim:</a:t>
                </a:r>
                <a:r>
                  <a:rPr lang="en-US" dirty="0"/>
                  <a:t> For all sets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–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Find a counterexample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451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Algebraic set identities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use the laws of set identities given before to prove a statement of set theory</a:t>
            </a:r>
          </a:p>
          <a:p>
            <a:r>
              <a:rPr lang="en-US" dirty="0"/>
              <a:t>Be extremely careful (even more careful than with propositional logic) to use the law exactly as stated</a:t>
            </a:r>
          </a:p>
        </p:txBody>
      </p:sp>
    </p:spTree>
    <p:extLst>
      <p:ext uri="{BB962C8B-B14F-4D97-AF65-F5344CB8AC3E}">
        <p14:creationId xmlns:p14="http://schemas.microsoft.com/office/powerpoint/2010/main" val="25066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Algebraic set identity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n-US" b="1" dirty="0"/>
                  <a:t>Theorem: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>
                  <a:buNone/>
                </a:pPr>
                <a:r>
                  <a:rPr lang="en-US" b="1" dirty="0">
                    <a:sym typeface="Symbol"/>
                  </a:rPr>
                  <a:t>Proof: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∩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  <m:t>∩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  <m:t>𝐵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𝑐</m:t>
                        </m:r>
                      </m:sup>
                    </m:sSup>
                  </m:oMath>
                </a14:m>
                <a:endParaRPr lang="en-US" b="0" i="1" dirty="0">
                  <a:latin typeface="Cambria Math" panose="02040503050406030204" pitchFamily="18" charset="0"/>
                  <a:sym typeface="Symbol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∩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∪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𝐵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𝑐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∩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∪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∩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𝐵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𝑐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i="1" baseline="30000" dirty="0">
                  <a:sym typeface="Symbol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∅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∪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∩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𝐵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𝑐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i="1" baseline="30000" dirty="0">
                  <a:sym typeface="Symbol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∩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𝐵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𝑐</m:t>
                        </m:r>
                      </m:sup>
                    </m:sSup>
                  </m:oMath>
                </a14:m>
                <a:endParaRPr lang="en-US" dirty="0">
                  <a:sym typeface="Symbol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–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∎</m:t>
                    </m:r>
                  </m:oMath>
                </a14:m>
                <a:endParaRPr lang="en-US" dirty="0">
                  <a:sym typeface="Symbol"/>
                </a:endParaRPr>
              </a:p>
              <a:p>
                <a:endParaRPr lang="en-US" i="1" baseline="30000" dirty="0">
                  <a:sym typeface="Symbol"/>
                </a:endParaRPr>
              </a:p>
              <a:p>
                <a:endParaRPr lang="en-US" dirty="0"/>
              </a:p>
              <a:p>
                <a:endParaRPr lang="en-US" dirty="0">
                  <a:sym typeface="Symbol"/>
                </a:endParaRPr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67"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61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 or disprove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all sets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</m:oMath>
                </a14:m>
                <a:r>
                  <a:rPr lang="en-US" dirty="0">
                    <a:sym typeface="Symbol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3391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 or disprove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all sets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∪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err="1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𝑐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  <m:t>– 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𝑐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8615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Russell's Paradox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3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set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Set theory is a slippery slope</a:t>
                </a:r>
              </a:p>
              <a:p>
                <a:r>
                  <a:rPr lang="en-US" dirty="0"/>
                  <a:t>We are able to talk about very abstract concepts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{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|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is</m:t>
                    </m:r>
                    <m: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prime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}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This is a well-defined set, even though there are an infinite number of primes and we don't know how to find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r>
                  <a:rPr lang="en-US" baseline="30000" dirty="0">
                    <a:sym typeface="Symbol"/>
                  </a:rPr>
                  <a:t>th</a:t>
                </a:r>
                <a:r>
                  <a:rPr lang="en-US" dirty="0">
                    <a:sym typeface="Symbol"/>
                  </a:rPr>
                  <a:t> prime number</a:t>
                </a:r>
              </a:p>
              <a:p>
                <a:r>
                  <a:rPr lang="en-US" dirty="0">
                    <a:sym typeface="Symbol"/>
                  </a:rPr>
                  <a:t>Without some careful rules, we can begin to define sets that are not well-defined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703682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wittmanb\Local Settings\Temporary Internet Files\Content.IE5\3XKRP46P\MPj0427756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20064" y="1752600"/>
            <a:ext cx="3557736" cy="5334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Barber Paradox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a barber be the man in Westerville who shaves those men in Westerville who don't shave themselves.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be the set of all men in Westerville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"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barber"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"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shaves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"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𝑇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𝑇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  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 ∼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But who shaves the barber?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659" r="-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059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Russell's Paradox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Bertrand Russell invented the Barber Paradox to explain to normal people a problem he had found in set theory</a:t>
                </a:r>
              </a:p>
              <a:p>
                <a:r>
                  <a:rPr lang="en-US" dirty="0"/>
                  <a:t>Most sets are not elements of themselves</a:t>
                </a:r>
              </a:p>
              <a:p>
                <a:r>
                  <a:rPr lang="en-US" dirty="0"/>
                  <a:t>So, it seems reasonable to create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that is the set of all sets that are not elements of themselves</a:t>
                </a:r>
              </a:p>
              <a:p>
                <a:r>
                  <a:rPr lang="en-US" dirty="0"/>
                  <a:t>More formally,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{"/>
                        <m:endChr m:val="|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set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}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But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𝑆</m:t>
                    </m:r>
                  </m:oMath>
                </a14:m>
                <a:r>
                  <a:rPr lang="en-US" dirty="0">
                    <a:sym typeface="Symbol"/>
                  </a:rPr>
                  <a:t> an element of itself?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897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Escaping the paradox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How do we make sure that this paradox cannot happen in set theory?</a:t>
                </a:r>
              </a:p>
              <a:p>
                <a:r>
                  <a:rPr lang="en-US" dirty="0"/>
                  <a:t>We can make rules about what sets we allow in or not</a:t>
                </a:r>
              </a:p>
              <a:p>
                <a:r>
                  <a:rPr lang="en-US" dirty="0"/>
                  <a:t>The rule that we use in class is that all sets must be subsets of a defined universe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Higher level set theory has a number of different frameworks for defining a useful universe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r="-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012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Halting Problem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30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idea again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turns out that the idea behind Russell's Paradox has practical implications</a:t>
            </a:r>
          </a:p>
          <a:p>
            <a:r>
              <a:rPr lang="en-US" dirty="0"/>
              <a:t>It wasn't new, either</a:t>
            </a:r>
          </a:p>
          <a:p>
            <a:r>
              <a:rPr lang="en-US" dirty="0"/>
              <a:t>Cantor had previously used a diagonal argument to show that there are more real numbers than rational numbers</a:t>
            </a:r>
          </a:p>
          <a:p>
            <a:r>
              <a:rPr lang="en-US" dirty="0"/>
              <a:t>But, unexpectedly, Turing found an application of this idea for computing</a:t>
            </a:r>
          </a:p>
        </p:txBody>
      </p:sp>
    </p:spTree>
    <p:extLst>
      <p:ext uri="{BB962C8B-B14F-4D97-AF65-F5344CB8AC3E}">
        <p14:creationId xmlns:p14="http://schemas.microsoft.com/office/powerpoint/2010/main" val="308525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0" y="5867400"/>
            <a:ext cx="6019800" cy="5334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3558809"/>
          </a:xfrm>
        </p:spPr>
        <p:txBody>
          <a:bodyPr>
            <a:normAutofit/>
          </a:bodyPr>
          <a:lstStyle/>
          <a:p>
            <a:r>
              <a:rPr lang="en-US" dirty="0"/>
              <a:t>A Turing machine is a mathematical model for computation</a:t>
            </a:r>
          </a:p>
          <a:p>
            <a:r>
              <a:rPr lang="en-US" dirty="0"/>
              <a:t>It consists of a head, an infinitely long tape, a set of possible states, and an alphabet of characters that can be written on the tape</a:t>
            </a:r>
          </a:p>
          <a:p>
            <a:r>
              <a:rPr lang="en-US" dirty="0"/>
              <a:t>A list of rules saying what it should write and should it move left or right given the current symbol and state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048000" y="5867400"/>
          <a:ext cx="5486400" cy="52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232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Pentagon 10"/>
          <p:cNvSpPr/>
          <p:nvPr/>
        </p:nvSpPr>
        <p:spPr>
          <a:xfrm rot="5400000">
            <a:off x="5029200" y="5257800"/>
            <a:ext cx="990600" cy="533400"/>
          </a:xfrm>
          <a:prstGeom prst="homePlat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297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Church-Turing 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an algorithm exists, a Turing machine can perform that algorithm</a:t>
            </a:r>
          </a:p>
          <a:p>
            <a:r>
              <a:rPr lang="en-US" dirty="0"/>
              <a:t>In essence, a Turing machine is the most powerful model we have of computation</a:t>
            </a:r>
          </a:p>
          <a:p>
            <a:r>
              <a:rPr lang="en-US" dirty="0"/>
              <a:t>Power, in this sense, means the </a:t>
            </a:r>
            <a:r>
              <a:rPr lang="en-US" b="1" i="1" dirty="0"/>
              <a:t>ability</a:t>
            </a:r>
            <a:r>
              <a:rPr lang="en-US" dirty="0"/>
              <a:t> to compute some function, </a:t>
            </a:r>
            <a:r>
              <a:rPr lang="en-US" b="1" dirty="0"/>
              <a:t>not</a:t>
            </a:r>
            <a:r>
              <a:rPr lang="en-US" dirty="0"/>
              <a:t> the </a:t>
            </a:r>
            <a:r>
              <a:rPr lang="en-US" b="1" i="1" dirty="0"/>
              <a:t>speed </a:t>
            </a:r>
            <a:r>
              <a:rPr lang="en-US" dirty="0"/>
              <a:t>associated with its computation</a:t>
            </a:r>
          </a:p>
        </p:txBody>
      </p:sp>
    </p:spTree>
    <p:extLst>
      <p:ext uri="{BB962C8B-B14F-4D97-AF65-F5344CB8AC3E}">
        <p14:creationId xmlns:p14="http://schemas.microsoft.com/office/powerpoint/2010/main" val="429200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Halting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Turing machine and input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does it reach the halt state?</a:t>
                </a:r>
              </a:p>
              <a:p>
                <a:r>
                  <a:rPr lang="en-US" dirty="0"/>
                  <a:t>First, recognize that we can encode a Turing machine as input for another Turing machine</a:t>
                </a:r>
              </a:p>
              <a:p>
                <a:pPr lvl="1"/>
                <a:r>
                  <a:rPr lang="en-US" dirty="0"/>
                  <a:t>We just have to design a system to describe the rules, the states, etc.</a:t>
                </a:r>
              </a:p>
              <a:p>
                <a:r>
                  <a:rPr lang="en-US" dirty="0"/>
                  <a:t>We want to design a Turing machine that can read another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04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Halting problem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Imagine we have a Turing machine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that takes the description of another Turing machine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its input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returns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halts on input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otherwise</a:t>
                </a:r>
              </a:p>
              <a:p>
                <a:r>
                  <a:rPr lang="en-US" dirty="0"/>
                  <a:t>Now, construct a machine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that runs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but,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gives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infinitely loops, and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gives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, then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returns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Let's say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is the description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happens when you run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84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Halting problem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Clearly, a Turing machine that solves the halting problem </a:t>
            </a:r>
            <a:r>
              <a:rPr lang="en-US" b="1" dirty="0"/>
              <a:t>can't</a:t>
            </a:r>
            <a:r>
              <a:rPr lang="en-US" dirty="0"/>
              <a:t> exist</a:t>
            </a:r>
          </a:p>
          <a:p>
            <a:r>
              <a:rPr lang="en-US" dirty="0"/>
              <a:t>Essentially, the problem of deciding if a problem is computable is itself </a:t>
            </a:r>
            <a:r>
              <a:rPr lang="en-US" dirty="0" err="1"/>
              <a:t>uncomputable</a:t>
            </a:r>
            <a:endParaRPr lang="en-US" dirty="0"/>
          </a:p>
          <a:p>
            <a:r>
              <a:rPr lang="en-US" dirty="0"/>
              <a:t>Therefore, there are some problems (called </a:t>
            </a:r>
            <a:r>
              <a:rPr lang="en-US" b="1" dirty="0" err="1"/>
              <a:t>undecidable</a:t>
            </a:r>
            <a:r>
              <a:rPr lang="en-US" b="1" dirty="0"/>
              <a:t>)</a:t>
            </a:r>
            <a:r>
              <a:rPr lang="en-US" dirty="0"/>
              <a:t> for which there is no algorithm</a:t>
            </a:r>
          </a:p>
          <a:p>
            <a:r>
              <a:rPr lang="en-US" dirty="0"/>
              <a:t>Not an algorithm that will take a long time, but </a:t>
            </a:r>
            <a:r>
              <a:rPr lang="en-US" b="1" dirty="0"/>
              <a:t>no algorithm</a:t>
            </a:r>
          </a:p>
          <a:p>
            <a:r>
              <a:rPr lang="en-US" dirty="0"/>
              <a:t>If we find such a problem, we are stuck</a:t>
            </a:r>
          </a:p>
          <a:p>
            <a:r>
              <a:rPr lang="en-US" dirty="0"/>
              <a:t>… unless someone can invent a more powerful model of computation</a:t>
            </a:r>
          </a:p>
        </p:txBody>
      </p:sp>
    </p:spTree>
    <p:extLst>
      <p:ext uri="{BB962C8B-B14F-4D97-AF65-F5344CB8AC3E}">
        <p14:creationId xmlns:p14="http://schemas.microsoft.com/office/powerpoint/2010/main" val="380192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it gets worse!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Gödel used </a:t>
            </a:r>
            <a:r>
              <a:rPr lang="en-US" dirty="0" err="1"/>
              <a:t>diagonalization</a:t>
            </a:r>
            <a:r>
              <a:rPr lang="en-US" dirty="0"/>
              <a:t> again to prove that it is impossible to create a consistent set of axioms that can prove everything about the set of natural numbers</a:t>
            </a:r>
          </a:p>
          <a:p>
            <a:r>
              <a:rPr lang="en-US" dirty="0"/>
              <a:t>As a consequence, you can create a system that is complete but not consistent</a:t>
            </a:r>
          </a:p>
          <a:p>
            <a:r>
              <a:rPr lang="en-US" dirty="0"/>
              <a:t>Or you can create a system that is consistent but not complete</a:t>
            </a:r>
          </a:p>
          <a:p>
            <a:r>
              <a:rPr lang="en-US" dirty="0"/>
              <a:t>Either way, there are principles in math in general that are true but impossible to prove, at least with any given system</a:t>
            </a:r>
          </a:p>
          <a:p>
            <a:r>
              <a:rPr lang="en-US" dirty="0"/>
              <a:t>You might as well give up on math now</a:t>
            </a:r>
          </a:p>
        </p:txBody>
      </p:sp>
    </p:spTree>
    <p:extLst>
      <p:ext uri="{BB962C8B-B14F-4D97-AF65-F5344CB8AC3E}">
        <p14:creationId xmlns:p14="http://schemas.microsoft.com/office/powerpoint/2010/main" val="22083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B385A-7175-4D70-963F-6D7C09408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Ticket Out the Door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04EFE-E005-4A4F-A5F5-60851443E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15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Cardinality</a:t>
            </a:r>
          </a:p>
          <a:p>
            <a:r>
              <a:rPr lang="en-US" dirty="0"/>
              <a:t>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Work on Assignment 4</a:t>
            </a:r>
            <a:endParaRPr lang="en-US" dirty="0"/>
          </a:p>
          <a:p>
            <a:pPr lvl="1"/>
            <a:r>
              <a:rPr lang="en-US" dirty="0"/>
              <a:t>Due next Friday</a:t>
            </a:r>
            <a:endParaRPr lang="en-US" b="1" dirty="0"/>
          </a:p>
          <a:p>
            <a:r>
              <a:rPr lang="en-US" dirty="0"/>
              <a:t>Read 7.4 and 8.1</a:t>
            </a:r>
          </a:p>
          <a:p>
            <a:pPr lvl="1"/>
            <a:r>
              <a:rPr lang="en-US" dirty="0"/>
              <a:t>Write a three-sentence 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4803</TotalTime>
  <Words>1127</Words>
  <Application>Microsoft Office PowerPoint</Application>
  <PresentationFormat>Widescreen</PresentationFormat>
  <Paragraphs>120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Cambria Math</vt:lpstr>
      <vt:lpstr>Corbel</vt:lpstr>
      <vt:lpstr>Symbol</vt:lpstr>
      <vt:lpstr>Wingdings</vt:lpstr>
      <vt:lpstr>Wingdings 2</vt:lpstr>
      <vt:lpstr>Wingdings 3</vt:lpstr>
      <vt:lpstr>Module</vt:lpstr>
      <vt:lpstr>COMP 2230</vt:lpstr>
      <vt:lpstr>Last time</vt:lpstr>
      <vt:lpstr>Questions?</vt:lpstr>
      <vt:lpstr>Assignment 4</vt:lpstr>
      <vt:lpstr>Logical warmup</vt:lpstr>
      <vt:lpstr>Disproofs, Algebraic Proofs, and Russell's Paradox</vt:lpstr>
      <vt:lpstr>Disproofs and Algebraic Proofs</vt:lpstr>
      <vt:lpstr>Disproving a set property</vt:lpstr>
      <vt:lpstr>Counterexample example</vt:lpstr>
      <vt:lpstr>Algebraic set identities</vt:lpstr>
      <vt:lpstr>Algebraic set identity example</vt:lpstr>
      <vt:lpstr>Prove or disprove</vt:lpstr>
      <vt:lpstr>Prove or disprove</vt:lpstr>
      <vt:lpstr>Russell's Paradox</vt:lpstr>
      <vt:lpstr>Naïve set theory</vt:lpstr>
      <vt:lpstr>Barber Paradox</vt:lpstr>
      <vt:lpstr>Russell's Paradox</vt:lpstr>
      <vt:lpstr>Escaping the paradox</vt:lpstr>
      <vt:lpstr>Halting Problem</vt:lpstr>
      <vt:lpstr>Applying the idea again</vt:lpstr>
      <vt:lpstr>Turing machine</vt:lpstr>
      <vt:lpstr>Church-Turing thesis</vt:lpstr>
      <vt:lpstr>Halting problem</vt:lpstr>
      <vt:lpstr>Halting problem problems</vt:lpstr>
      <vt:lpstr>Halting problem conclusion</vt:lpstr>
      <vt:lpstr>And it gets worse!</vt:lpstr>
      <vt:lpstr>Ticket Out the Door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358</cp:revision>
  <dcterms:created xsi:type="dcterms:W3CDTF">2009-08-24T20:26:10Z</dcterms:created>
  <dcterms:modified xsi:type="dcterms:W3CDTF">2026-10-01T17:58:24Z</dcterms:modified>
</cp:coreProperties>
</file>